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9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C29055-4492-4236-ADAF-BBA8D361EC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9606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8978E978-B278-420E-8F9C-98F93448AA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12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eaLnBrk="1" hangingPunct="1"/>
            <a:fld id="{AFC44602-546B-46E9-98F1-4576583B76A5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eaLnBrk="1" hangingPunct="1"/>
            <a:fld id="{93500AED-C02F-450D-A96A-DCC0C58EBE8D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eaLnBrk="1" hangingPunct="1"/>
            <a:fld id="{437B4533-C653-4744-B263-F68549862458}" type="slidenum">
              <a:rPr lang="zh-TW" altLang="en-US" sz="1200" smtClean="0"/>
              <a:pPr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eaLnBrk="1" hangingPunct="1"/>
            <a:fld id="{751E8F79-882A-43C1-B786-5D76BE1B3863}" type="slidenum">
              <a:rPr lang="zh-TW" altLang="en-US" sz="1200" smtClean="0"/>
              <a:pPr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110126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823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4" r:id="rId1"/>
    <p:sldLayoutId id="2147483705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91530"/>
            <a:ext cx="9144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主阿！我深愛祢，甚願我永屬祢；</a:t>
            </a:r>
          </a:p>
          <a:p>
            <a:pPr algn="ctr" eaLnBrk="1" hangingPunct="1"/>
            <a:r>
              <a:rPr lang="zh-TW" altLang="en-US" dirty="0"/>
              <a:t>願祢居我靈裏，永不分離。</a:t>
            </a:r>
          </a:p>
          <a:p>
            <a:pPr algn="ctr" eaLnBrk="1" hangingPunct="1"/>
            <a:r>
              <a:rPr lang="zh-TW" altLang="en-US" dirty="0"/>
              <a:t>主阿！我深愛祢，我是永遠屬祢；</a:t>
            </a:r>
          </a:p>
          <a:p>
            <a:pPr algn="ctr" eaLnBrk="1" hangingPunct="1"/>
            <a:r>
              <a:rPr lang="zh-TW" altLang="en-US" dirty="0"/>
              <a:t>因祢已先愛我，為我捨己。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40060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230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zh-TW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阿</a:t>
            </a:r>
            <a:r>
              <a:rPr lang="zh-CN" altLang="en-US" sz="2600" b="1" dirty="0">
                <a:ea typeface="新細明體" pitchFamily="18" charset="-120"/>
              </a:rPr>
              <a:t>！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我深愛</a:t>
            </a:r>
            <a:r>
              <a:rPr lang="zh-CN" altLang="zh-TW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b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endParaRPr lang="en-US" altLang="zh-TW" sz="26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86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230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/>
              <a:t>在天，我還有誰？在地，亦無所愛！</a:t>
            </a:r>
          </a:p>
          <a:p>
            <a:pPr algn="ctr" eaLnBrk="1" hangingPunct="1"/>
            <a:r>
              <a:rPr lang="zh-TW" altLang="en-US" dirty="0"/>
              <a:t>惟願掬我衷情，傾於主宰。</a:t>
            </a:r>
          </a:p>
          <a:p>
            <a:pPr algn="ctr" eaLnBrk="1" hangingPunct="1"/>
            <a:r>
              <a:rPr lang="zh-TW" altLang="en-US" dirty="0"/>
              <a:t>主阿！我深愛祢，我是永遠屬祢；</a:t>
            </a:r>
          </a:p>
          <a:p>
            <a:pPr algn="ctr" eaLnBrk="1" hangingPunct="1"/>
            <a:r>
              <a:rPr lang="zh-TW" altLang="en-US" dirty="0"/>
              <a:t>因祢已先愛我，為我捨己。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2486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230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金銀雖有千萬，聲譽可偏塵寰；</a:t>
            </a:r>
          </a:p>
          <a:p>
            <a:pPr algn="ctr" eaLnBrk="1" hangingPunct="1"/>
            <a:r>
              <a:rPr lang="zh-TW" altLang="en-US" dirty="0"/>
              <a:t>一旦若失了祢，我心何安？</a:t>
            </a:r>
          </a:p>
          <a:p>
            <a:pPr algn="ctr" eaLnBrk="1" hangingPunct="1"/>
            <a:r>
              <a:rPr lang="zh-TW" altLang="en-US" dirty="0"/>
              <a:t>主阿！我深愛祢，我是永遠屬祢；</a:t>
            </a:r>
          </a:p>
          <a:p>
            <a:pPr algn="ctr" eaLnBrk="1" hangingPunct="1"/>
            <a:r>
              <a:rPr lang="zh-TW" altLang="en-US" dirty="0"/>
              <a:t>因祢已先愛我，為我捨己。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2486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除祢，別無所求，惟祢，能解我憂；</a:t>
            </a:r>
          </a:p>
          <a:p>
            <a:pPr algn="ctr" eaLnBrk="1" hangingPunct="1"/>
            <a:r>
              <a:rPr lang="zh-TW" altLang="en-US" dirty="0"/>
              <a:t>世人都難久靠，祢愛無休。</a:t>
            </a:r>
          </a:p>
          <a:p>
            <a:pPr algn="ctr" eaLnBrk="1" hangingPunct="1"/>
            <a:r>
              <a:rPr lang="zh-TW" altLang="en-US" dirty="0"/>
              <a:t>主阿！我深愛祢，我是永遠屬祢；</a:t>
            </a:r>
          </a:p>
          <a:p>
            <a:pPr algn="ctr" eaLnBrk="1" hangingPunct="1"/>
            <a:r>
              <a:rPr lang="zh-TW" altLang="en-US" dirty="0"/>
              <a:t>因祢已先愛我，為我捨己。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456</TotalTime>
  <Words>237</Words>
  <Application>Microsoft Office PowerPoint</Application>
  <PresentationFormat>On-screen Show (16:9)</PresentationFormat>
  <Paragraphs>24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H230  主阿！我深愛祢 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50</cp:revision>
  <dcterms:created xsi:type="dcterms:W3CDTF">2001-04-19T19:07:54Z</dcterms:created>
  <dcterms:modified xsi:type="dcterms:W3CDTF">2017-08-05T13:35:22Z</dcterms:modified>
</cp:coreProperties>
</file>